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7" autoAdjust="0"/>
    <p:restoredTop sz="94660"/>
  </p:normalViewPr>
  <p:slideViewPr>
    <p:cSldViewPr>
      <p:cViewPr varScale="1">
        <p:scale>
          <a:sx n="83" d="100"/>
          <a:sy n="83" d="100"/>
        </p:scale>
        <p:origin x="-4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2D75564-2278-4FD7-A5FE-203B7BEEBD2F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75564-2278-4FD7-A5FE-203B7BEEBD2F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75564-2278-4FD7-A5FE-203B7BEEBD2F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2D75564-2278-4FD7-A5FE-203B7BEEBD2F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2D75564-2278-4FD7-A5FE-203B7BEEBD2F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2D75564-2278-4FD7-A5FE-203B7BEEBD2F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2D75564-2278-4FD7-A5FE-203B7BEEBD2F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75564-2278-4FD7-A5FE-203B7BEEBD2F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2D75564-2278-4FD7-A5FE-203B7BEEBD2F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2D75564-2278-4FD7-A5FE-203B7BEEBD2F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2D75564-2278-4FD7-A5FE-203B7BEEBD2F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2D75564-2278-4FD7-A5FE-203B7BEEBD2F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62000"/>
            <a:ext cx="8062912" cy="1470025"/>
          </a:xfrm>
        </p:spPr>
        <p:txBody>
          <a:bodyPr/>
          <a:lstStyle/>
          <a:p>
            <a:r>
              <a:rPr lang="en-US" dirty="0" smtClean="0"/>
              <a:t>The life of Hippopotamus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209800"/>
            <a:ext cx="8062912" cy="1752600"/>
          </a:xfrm>
        </p:spPr>
        <p:txBody>
          <a:bodyPr/>
          <a:lstStyle/>
          <a:p>
            <a:r>
              <a:rPr lang="en-US" dirty="0" smtClean="0"/>
              <a:t>By Sophie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Interesting Facts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Hippos are short.</a:t>
            </a:r>
          </a:p>
          <a:p>
            <a:r>
              <a:rPr lang="en-US" dirty="0" smtClean="0"/>
              <a:t>Hippos spend most of the day swing and floating.</a:t>
            </a:r>
          </a:p>
          <a:p>
            <a:r>
              <a:rPr lang="en-US" dirty="0" smtClean="0"/>
              <a:t>Hippos eat in the water and on land.</a:t>
            </a:r>
          </a:p>
          <a:p>
            <a:r>
              <a:rPr lang="en-US" dirty="0" smtClean="0"/>
              <a:t>Hippos sleep in a group in water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r>
              <a:rPr lang="en-US" dirty="0" smtClean="0"/>
              <a:t>ometimes  </a:t>
            </a:r>
            <a:r>
              <a:rPr lang="en-US" dirty="0" smtClean="0"/>
              <a:t>babies hippos are born under water and must come up right away cause they can hold there breath for 20 seconds.</a:t>
            </a:r>
          </a:p>
          <a:p>
            <a:r>
              <a:rPr lang="en-US" dirty="0" smtClean="0"/>
              <a:t> Hippos can hold there breath for 5 minutes and talk under water.</a:t>
            </a:r>
          </a:p>
          <a:p>
            <a:r>
              <a:rPr lang="en-US" dirty="0" smtClean="0"/>
              <a:t>They can walk as fair as 5 miles.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Hippos have a lot of land and water.</a:t>
            </a:r>
          </a:p>
          <a:p>
            <a:r>
              <a:rPr lang="en-US" dirty="0" smtClean="0"/>
              <a:t>Hippos  can a tack a person</a:t>
            </a:r>
          </a:p>
          <a:p>
            <a:endParaRPr lang="en-US" dirty="0" smtClean="0"/>
          </a:p>
          <a:p>
            <a:r>
              <a:rPr lang="en-US" dirty="0" smtClean="0"/>
              <a:t>Hippos have a lot of food 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Hippos can kill.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Inherited traits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Hippos have big teeth to eat.</a:t>
            </a:r>
          </a:p>
          <a:p>
            <a:endParaRPr lang="en-US" dirty="0" smtClean="0"/>
          </a:p>
          <a:p>
            <a:r>
              <a:rPr lang="en-US" dirty="0" smtClean="0"/>
              <a:t>Hippos can weighs up to 5,000to 8,00 pounds.</a:t>
            </a:r>
          </a:p>
          <a:p>
            <a:r>
              <a:rPr lang="en-US" dirty="0" smtClean="0"/>
              <a:t>Hippos have small ears.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hippos  live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Africa rivers and parts of </a:t>
            </a:r>
            <a:r>
              <a:rPr lang="en-US" dirty="0" smtClean="0"/>
              <a:t>Africa.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 hippo changes its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has a big mouth  to eat prays .</a:t>
            </a:r>
          </a:p>
          <a:p>
            <a:r>
              <a:rPr lang="en-US" dirty="0" smtClean="0"/>
              <a:t>A hippo can attack two people at once.</a:t>
            </a:r>
          </a:p>
          <a:p>
            <a:r>
              <a:rPr lang="en-US" dirty="0" smtClean="0"/>
              <a:t>When a male hippo the group challenges the leader opens his enormous mouth revealing long canines.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48aeba67a8c02c4090f8d146f0d879c732a73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73</TotalTime>
  <Words>188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The life of Hippopotamus</vt:lpstr>
      <vt:lpstr>4 Interesting Facts </vt:lpstr>
      <vt:lpstr>Life Cycle</vt:lpstr>
      <vt:lpstr>Adaptations</vt:lpstr>
      <vt:lpstr>Inherited traits</vt:lpstr>
      <vt:lpstr>Where hippos  live</vt:lpstr>
      <vt:lpstr>How a hippo changes its environment</vt:lpstr>
      <vt:lpstr>Slide 8</vt:lpstr>
    </vt:vector>
  </TitlesOfParts>
  <Company>McKinney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life of Hippopotamus</dc:title>
  <dc:creator>McKinney ISD</dc:creator>
  <cp:lastModifiedBy>McKinney ISD</cp:lastModifiedBy>
  <cp:revision>20</cp:revision>
  <dcterms:created xsi:type="dcterms:W3CDTF">2013-12-05T15:10:41Z</dcterms:created>
  <dcterms:modified xsi:type="dcterms:W3CDTF">2013-12-05T16:38:29Z</dcterms:modified>
</cp:coreProperties>
</file>